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0000" y="0"/>
            <a:ext cx="4572000" cy="1828800"/>
          </a:xfrm>
        </p:spPr>
        <p:txBody>
          <a:bodyPr/>
          <a:lstStyle/>
          <a:p>
            <a:pPr>
              <a:defRPr sz="4000">
                <a:latin typeface="Arial"/>
              </a:defRPr>
            </a:pPr>
            <a:r>
              <a:t>Sample Title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60000"/>
            <a:ext cx="4572000" cy="457200"/>
          </a:xfrm>
        </p:spPr>
        <p:txBody>
          <a:bodyPr/>
          <a:lstStyle/>
          <a:p>
            <a:r>
              <a:t>Sample Subtitle 1</a:t>
            </a:r>
          </a:p>
        </p:txBody>
      </p:sp>
      <p:pic>
        <p:nvPicPr>
          <p:cNvPr id="4" name="Picture 3" descr="new_image1_with_log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80000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0000" y="0"/>
            <a:ext cx="4572000" cy="1828800"/>
          </a:xfrm>
        </p:spPr>
        <p:txBody>
          <a:bodyPr/>
          <a:lstStyle/>
          <a:p>
            <a:pPr>
              <a:defRPr sz="4000">
                <a:latin typeface="Arial"/>
              </a:defRPr>
            </a:pPr>
            <a:r>
              <a:t>Sample Title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60000"/>
            <a:ext cx="4572000" cy="457200"/>
          </a:xfrm>
        </p:spPr>
        <p:txBody>
          <a:bodyPr/>
          <a:lstStyle/>
          <a:p>
            <a:r>
              <a:t>Sample Subtitle 2</a:t>
            </a:r>
          </a:p>
        </p:txBody>
      </p:sp>
      <p:pic>
        <p:nvPicPr>
          <p:cNvPr id="4" name="Picture 3" descr="new_image2_with_log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80000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0000" y="0"/>
            <a:ext cx="4572000" cy="1828800"/>
          </a:xfrm>
        </p:spPr>
        <p:txBody>
          <a:bodyPr/>
          <a:lstStyle/>
          <a:p>
            <a:pPr>
              <a:defRPr sz="4000">
                <a:latin typeface="Arial"/>
              </a:defRPr>
            </a:pPr>
            <a:r>
              <a:t>Sample Title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60000"/>
            <a:ext cx="4572000" cy="457200"/>
          </a:xfrm>
        </p:spPr>
        <p:txBody>
          <a:bodyPr/>
          <a:lstStyle/>
          <a:p>
            <a:r>
              <a:t>Sample Subtitle 3</a:t>
            </a:r>
          </a:p>
        </p:txBody>
      </p:sp>
      <p:pic>
        <p:nvPicPr>
          <p:cNvPr id="4" name="Picture 3" descr="new_image3_with_log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80000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0000" y="0"/>
            <a:ext cx="4572000" cy="1828800"/>
          </a:xfrm>
        </p:spPr>
        <p:txBody>
          <a:bodyPr/>
          <a:lstStyle/>
          <a:p>
            <a:pPr>
              <a:defRPr sz="4000">
                <a:latin typeface="Arial"/>
              </a:defRPr>
            </a:pPr>
            <a:r>
              <a:t>Sample Title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60000"/>
            <a:ext cx="4572000" cy="457200"/>
          </a:xfrm>
        </p:spPr>
        <p:txBody>
          <a:bodyPr/>
          <a:lstStyle/>
          <a:p>
            <a:r>
              <a:t>Sample Subtitle 4</a:t>
            </a:r>
          </a:p>
        </p:txBody>
      </p:sp>
      <p:pic>
        <p:nvPicPr>
          <p:cNvPr id="4" name="Picture 3" descr="new_image4_with_log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80000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0000" y="0"/>
            <a:ext cx="4572000" cy="1828800"/>
          </a:xfrm>
        </p:spPr>
        <p:txBody>
          <a:bodyPr/>
          <a:lstStyle/>
          <a:p>
            <a:pPr>
              <a:defRPr sz="4000">
                <a:latin typeface="Arial"/>
              </a:defRPr>
            </a:pPr>
            <a:r>
              <a:t>Sample Title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260000"/>
            <a:ext cx="4572000" cy="457200"/>
          </a:xfrm>
        </p:spPr>
        <p:txBody>
          <a:bodyPr/>
          <a:lstStyle/>
          <a:p>
            <a:r>
              <a:t>Sample Subtitle 5</a:t>
            </a:r>
          </a:p>
        </p:txBody>
      </p:sp>
      <p:pic>
        <p:nvPicPr>
          <p:cNvPr id="4" name="Picture 3" descr="new_image5_with_log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80000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